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0363" y="6188075"/>
            <a:ext cx="5363373" cy="838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IE" sz="5250" spc="114" dirty="0"/>
              <a:t>Joseph Adeosun</a:t>
            </a:r>
            <a:endParaRPr sz="5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7854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 dirty="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63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 dirty="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 dirty="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63828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 dirty="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 dirty="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 dirty="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5298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 dirty="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 dirty="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 dirty="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 dirty="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different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85" dirty="0">
                <a:latin typeface="Arial MT"/>
                <a:cs typeface="Arial MT"/>
              </a:rPr>
              <a:t>fitting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find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2327</Words>
  <Application>Microsoft Office PowerPoint</Application>
  <PresentationFormat>Custom</PresentationFormat>
  <Paragraphs>202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 MT</vt:lpstr>
      <vt:lpstr>Courier New</vt:lpstr>
      <vt:lpstr>Office Theme</vt:lpstr>
      <vt:lpstr>Joseph Adeosun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Joseph Modupe Adeosun</cp:lastModifiedBy>
  <cp:revision>1</cp:revision>
  <dcterms:created xsi:type="dcterms:W3CDTF">2025-04-25T15:15:42Z</dcterms:created>
  <dcterms:modified xsi:type="dcterms:W3CDTF">2025-04-25T15:19:09Z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2025-04-25T00:00:00Z</vt:filetime>
  </property>
  <property fmtid="{D5CDD505-2E9C-101B-9397-08002B2CF9AE}" pid="5" name="Producer">
    <vt:lpwstr>macOS Version 11.5.2 (Build 20G95) Quartz PDFContext</vt:lpwstr>
  </property>
</Properties>
</file>